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3BE43-FDC2-472E-8C9F-FBE6A7957A1B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53E5E-983D-4A80-BF89-6940AA162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012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D53E5E-983D-4A80-BF89-6940AA162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86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206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34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17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9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3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4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15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6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65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4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50000" sy="5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6E530-EE76-4D6C-ABAE-A4ECEB33EBCE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BE36-A0F0-49BA-A78D-CD0546164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64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2284" y="533400"/>
            <a:ext cx="5636716" cy="2343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2899769" cy="29238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449760" y="3228605"/>
            <a:ext cx="3486150" cy="6467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276725" y="3086100"/>
            <a:ext cx="2990850" cy="3324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276725" y="6762750"/>
            <a:ext cx="2933700" cy="29337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75" y="704850"/>
            <a:ext cx="1985218" cy="200025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704850"/>
            <a:ext cx="4133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Britannic Bold" panose="020B0903060703020204" pitchFamily="34" charset="0"/>
              </a:rPr>
              <a:t>Miss Jackson’s Newsletter</a:t>
            </a:r>
            <a:endParaRPr lang="en-US" sz="4000" dirty="0">
              <a:latin typeface="Britannic Bold" panose="020B0903060703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221" y="1182629"/>
            <a:ext cx="158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entury Gothic" panose="020B0502020202020204" pitchFamily="34" charset="0"/>
              </a:rPr>
              <a:t>October </a:t>
            </a:r>
            <a:r>
              <a:rPr lang="en-US" sz="2000" dirty="0" smtClean="0">
                <a:latin typeface="Century Gothic" panose="020B0502020202020204" pitchFamily="34" charset="0"/>
              </a:rPr>
              <a:t>26</a:t>
            </a:r>
            <a:r>
              <a:rPr lang="en-US" sz="2000" baseline="30000" dirty="0" smtClean="0">
                <a:latin typeface="Century Gothic" panose="020B0502020202020204" pitchFamily="34" charset="0"/>
              </a:rPr>
              <a:t>th</a:t>
            </a: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</a:rPr>
              <a:t>, </a:t>
            </a:r>
            <a:r>
              <a:rPr lang="en-US" sz="2000" dirty="0" smtClean="0">
                <a:latin typeface="Century Gothic" panose="020B0502020202020204" pitchFamily="34" charset="0"/>
              </a:rPr>
              <a:t>2015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9760" y="3276600"/>
            <a:ext cx="34861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Hello! </a:t>
            </a:r>
          </a:p>
          <a:p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     </a:t>
            </a:r>
            <a:r>
              <a:rPr lang="en-US" sz="1600" dirty="0" smtClean="0">
                <a:latin typeface="Century Gothic" panose="020B0502020202020204" pitchFamily="34" charset="0"/>
              </a:rPr>
              <a:t>The second 9 weeks has begun! We have some new goals for reading. For Accelerated Reader, this 9 weeks, the goal is a minimum of  7 AR points. </a:t>
            </a:r>
          </a:p>
          <a:p>
            <a:endParaRPr lang="en-US" sz="1600" dirty="0">
              <a:latin typeface="Century Gothic" panose="020B0502020202020204" pitchFamily="34" charset="0"/>
            </a:endParaRPr>
          </a:p>
          <a:p>
            <a:r>
              <a:rPr lang="en-US" sz="1600" dirty="0" smtClean="0">
                <a:latin typeface="Century Gothic" panose="020B0502020202020204" pitchFamily="34" charset="0"/>
              </a:rPr>
              <a:t>Tomorrow, 10/27, is our reward party for Husky Cards. I know that I had posted on </a:t>
            </a:r>
            <a:r>
              <a:rPr lang="en-US" sz="1600" dirty="0" err="1" smtClean="0">
                <a:latin typeface="Century Gothic" panose="020B0502020202020204" pitchFamily="34" charset="0"/>
              </a:rPr>
              <a:t>Classdojo</a:t>
            </a:r>
            <a:r>
              <a:rPr lang="en-US" sz="1600" dirty="0" smtClean="0">
                <a:latin typeface="Century Gothic" panose="020B0502020202020204" pitchFamily="34" charset="0"/>
              </a:rPr>
              <a:t> that it was Wednesday, but I live in an ever changing world. </a:t>
            </a:r>
            <a:r>
              <a:rPr lang="en-US" sz="16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</a:p>
          <a:p>
            <a:endParaRPr lang="en-US" sz="1600" dirty="0"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US" sz="16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Keep working hard fifth graders! </a:t>
            </a:r>
            <a:endParaRPr lang="en-US" sz="1600" dirty="0">
              <a:latin typeface="Century Gothic" panose="020B0502020202020204" pitchFamily="34" charset="0"/>
            </a:endParaRPr>
          </a:p>
          <a:p>
            <a:pPr algn="ctr"/>
            <a:endParaRPr lang="en-US" dirty="0" smtClean="0">
              <a:latin typeface="Century Gothic" panose="020B0502020202020204" pitchFamily="34" charset="0"/>
            </a:endParaRPr>
          </a:p>
          <a:p>
            <a:pPr algn="ctr"/>
            <a:r>
              <a:rPr lang="en-US" dirty="0" smtClean="0">
                <a:latin typeface="Century Gothic" panose="020B0502020202020204" pitchFamily="34" charset="0"/>
              </a:rPr>
              <a:t>Miss Jackson</a:t>
            </a:r>
          </a:p>
          <a:p>
            <a:pPr algn="ctr"/>
            <a:endParaRPr lang="en-US" dirty="0">
              <a:latin typeface="Century Gothic" panose="020B0502020202020204" pitchFamily="34" charset="0"/>
            </a:endParaRPr>
          </a:p>
          <a:p>
            <a:pPr algn="ctr"/>
            <a:r>
              <a:rPr lang="en-US" sz="1600" dirty="0">
                <a:latin typeface="Century Gothic" panose="020B0502020202020204" pitchFamily="34" charset="0"/>
              </a:rPr>
              <a:t>http://msjackson5.weebly.com/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76725" y="3371110"/>
            <a:ext cx="29337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Reading</a:t>
            </a:r>
            <a:r>
              <a:rPr lang="en-US" sz="1600" dirty="0" smtClean="0"/>
              <a:t>: For reading this week we have begun a new program called </a:t>
            </a:r>
            <a:r>
              <a:rPr lang="en-US" sz="1600" dirty="0" err="1" smtClean="0"/>
              <a:t>Storyworks</a:t>
            </a:r>
            <a:r>
              <a:rPr lang="en-US" sz="1600" dirty="0" smtClean="0"/>
              <a:t>! This comes in a newspaper/magazine format and allows the students to have multiple stories at one time. I am very excited to see how it works for our group. </a:t>
            </a:r>
          </a:p>
          <a:p>
            <a:endParaRPr lang="en-US" sz="1600" dirty="0"/>
          </a:p>
          <a:p>
            <a:r>
              <a:rPr lang="en-US" sz="1600" dirty="0" smtClean="0"/>
              <a:t>Homework: </a:t>
            </a:r>
            <a:r>
              <a:rPr lang="en-US" sz="1600" smtClean="0"/>
              <a:t>Reading logs </a:t>
            </a:r>
            <a:r>
              <a:rPr lang="en-US" sz="1600" dirty="0" smtClean="0"/>
              <a:t>due Friday! </a:t>
            </a:r>
            <a:endParaRPr lang="en-US" sz="16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252232" y="6905255"/>
            <a:ext cx="29336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Math</a:t>
            </a:r>
            <a:r>
              <a:rPr lang="en-US" sz="1600" dirty="0" smtClean="0"/>
              <a:t>: We will begin Topic 4 over </a:t>
            </a:r>
            <a:r>
              <a:rPr lang="en-US" sz="1600" dirty="0" smtClean="0"/>
              <a:t>division. We have also been working on our ALEKS math program and I have seen so much effort! Keep up the work! </a:t>
            </a:r>
            <a:endParaRPr lang="en-US" sz="1600" dirty="0" smtClean="0"/>
          </a:p>
          <a:p>
            <a:r>
              <a:rPr lang="en-US" sz="1600" u="sng" dirty="0" smtClean="0"/>
              <a:t>Homework this week:</a:t>
            </a:r>
          </a:p>
          <a:p>
            <a:r>
              <a:rPr lang="en-US" sz="1600" dirty="0" smtClean="0"/>
              <a:t>Monday</a:t>
            </a:r>
            <a:r>
              <a:rPr lang="en-US" sz="1600" dirty="0" smtClean="0"/>
              <a:t>: Practice 4-1/4-2 </a:t>
            </a:r>
          </a:p>
          <a:p>
            <a:r>
              <a:rPr lang="en-US" sz="1600" dirty="0" smtClean="0"/>
              <a:t>Wednesday</a:t>
            </a:r>
            <a:r>
              <a:rPr lang="en-US" sz="1600" dirty="0" smtClean="0"/>
              <a:t>: </a:t>
            </a:r>
            <a:r>
              <a:rPr lang="en-US" sz="1600" dirty="0" smtClean="0"/>
              <a:t>Practice 4-4/4-5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01619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</TotalTime>
  <Words>189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Britannic Bold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Danielle Rodriguez</dc:creator>
  <cp:lastModifiedBy>owner</cp:lastModifiedBy>
  <cp:revision>28</cp:revision>
  <cp:lastPrinted>2015-08-31T14:01:51Z</cp:lastPrinted>
  <dcterms:created xsi:type="dcterms:W3CDTF">2013-06-16T21:28:54Z</dcterms:created>
  <dcterms:modified xsi:type="dcterms:W3CDTF">2015-10-26T14:06:48Z</dcterms:modified>
</cp:coreProperties>
</file>